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60" r:id="rId3"/>
    <p:sldId id="257" r:id="rId4"/>
    <p:sldId id="261" r:id="rId5"/>
    <p:sldId id="258" r:id="rId6"/>
    <p:sldId id="259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500042"/>
            <a:ext cx="7772400" cy="1470025"/>
          </a:xfrm>
        </p:spPr>
        <p:txBody>
          <a:bodyPr>
            <a:normAutofit/>
          </a:bodyPr>
          <a:lstStyle/>
          <a:p>
            <a:pPr algn="l"/>
            <a:r>
              <a:rPr lang="kk-KZ" sz="2400" u="sng" dirty="0" smtClean="0">
                <a:latin typeface="Times New Roman" pitchFamily="18" charset="0"/>
                <a:cs typeface="Times New Roman" pitchFamily="18" charset="0"/>
              </a:rPr>
              <a:t>Сабақтың тақырыбы: </a:t>
            </a:r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kk-KZ" sz="3200" b="1" dirty="0" smtClean="0">
                <a:latin typeface="Times New Roman" pitchFamily="18" charset="0"/>
                <a:cs typeface="Times New Roman" pitchFamily="18" charset="0"/>
              </a:rPr>
              <a:t>“Мата туралы  не білеміз?”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2571744"/>
            <a:ext cx="7572428" cy="3071834"/>
          </a:xfrm>
        </p:spPr>
        <p:txBody>
          <a:bodyPr>
            <a:noAutofit/>
          </a:bodyPr>
          <a:lstStyle/>
          <a:p>
            <a:pPr algn="l"/>
            <a:r>
              <a:rPr lang="kk-KZ" sz="24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Сабақтың мақсаты: </a:t>
            </a:r>
            <a:endParaRPr lang="ru-RU" sz="2400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l">
              <a:buAutoNum type="arabicPeriod"/>
            </a:pPr>
            <a:r>
              <a:rPr lang="kk-KZ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Қазақша мата  туралы оқушыларға түсінік беру, матаның түрлері туралы  жалпы түсінік беру,  </a:t>
            </a:r>
          </a:p>
          <a:p>
            <a:pPr marL="457200" indent="-457200" algn="l">
              <a:buAutoNum type="arabicPeriod"/>
            </a:pPr>
            <a:r>
              <a:rPr lang="kk-KZ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Мәтіннің мазмұнын айту,сапалық және қатыстық сын есімдер туралы  ұғым қалыптастыру.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Сөздік жұмысы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4525963"/>
          </a:xfrm>
        </p:spPr>
        <p:txBody>
          <a:bodyPr>
            <a:normAutofit/>
          </a:bodyPr>
          <a:lstStyle/>
          <a:p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Күтім-уход</a:t>
            </a:r>
          </a:p>
          <a:p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Мұқият-внимательно</a:t>
            </a:r>
          </a:p>
          <a:p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Төзімді-прочный</a:t>
            </a:r>
          </a:p>
          <a:p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Ылғалтартқыш-влаговпитывающий </a:t>
            </a:r>
          </a:p>
          <a:p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Нәзік-нежный </a:t>
            </a:r>
          </a:p>
          <a:p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Сөгілу-распарываться</a:t>
            </a:r>
          </a:p>
          <a:p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Оңу-линять</a:t>
            </a:r>
          </a:p>
          <a:p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Зығыр-лён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4296"/>
          </a:xfrm>
        </p:spPr>
        <p:txBody>
          <a:bodyPr>
            <a:noAutofit/>
          </a:bodyPr>
          <a:lstStyle/>
          <a:p>
            <a:pPr algn="l"/>
            <a:r>
              <a:rPr lang="kk-KZ" sz="2400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2400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2400" u="sng" dirty="0" smtClean="0">
                <a:latin typeface="Times New Roman" pitchFamily="18" charset="0"/>
                <a:cs typeface="Times New Roman" pitchFamily="18" charset="0"/>
              </a:rPr>
              <a:t>Оқылым.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 1-тапсырма 154 -бет. 2-тапсырма  155 б</a:t>
            </a:r>
            <a:br>
              <a:rPr lang="kk-KZ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2400" i="1" dirty="0" smtClean="0">
                <a:latin typeface="Times New Roman" pitchFamily="18" charset="0"/>
                <a:cs typeface="Times New Roman" pitchFamily="18" charset="0"/>
              </a:rPr>
              <a:t>Дескриптор: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- Берілген мәтінді оқу.</a:t>
            </a:r>
            <a:br>
              <a:rPr lang="kk-KZ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- Мәтін  бойынша  сұраққа жауап беру.</a:t>
            </a:r>
            <a:br>
              <a:rPr lang="kk-KZ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- Жоспар негізінде мәтінді мазмұндау.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57430"/>
            <a:ext cx="8229600" cy="3768733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kk-KZ" sz="240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kk-KZ" sz="240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kk-KZ" sz="2400" u="sng" dirty="0" smtClean="0">
                <a:latin typeface="Times New Roman" pitchFamily="18" charset="0"/>
                <a:cs typeface="Times New Roman" pitchFamily="18" charset="0"/>
              </a:rPr>
              <a:t>Жазылым. 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2-тапсырма 155-бет. (Дәптерге орындаймыз).</a:t>
            </a:r>
          </a:p>
          <a:p>
            <a:pPr>
              <a:buNone/>
            </a:pPr>
            <a:r>
              <a:rPr lang="kk-KZ" sz="2400" i="1" dirty="0" smtClean="0">
                <a:latin typeface="Times New Roman" pitchFamily="18" charset="0"/>
                <a:cs typeface="Times New Roman" pitchFamily="18" charset="0"/>
              </a:rPr>
              <a:t>Дескриптор: </a:t>
            </a:r>
          </a:p>
          <a:p>
            <a:pPr>
              <a:buNone/>
            </a:pP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- қажетті сөздерді пайдалану.</a:t>
            </a:r>
          </a:p>
          <a:p>
            <a:pPr>
              <a:buNone/>
            </a:pP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- Мәтіннің мазмұнын қатесіз жазу.</a:t>
            </a:r>
          </a:p>
          <a:p>
            <a:pPr>
              <a:buNone/>
            </a:pPr>
            <a:endParaRPr lang="kk-KZ" sz="2400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kk-KZ" sz="2400" u="sng" dirty="0" smtClean="0">
                <a:latin typeface="Times New Roman" pitchFamily="18" charset="0"/>
                <a:cs typeface="Times New Roman" pitchFamily="18" charset="0"/>
              </a:rPr>
              <a:t>Қажетті сөздер: атлас, мақта қосылған маталар, шифон, жібек, зығыр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543824" cy="2225668"/>
          </a:xfrm>
        </p:spPr>
        <p:txBody>
          <a:bodyPr>
            <a:normAutofit fontScale="90000"/>
          </a:bodyPr>
          <a:lstStyle/>
          <a:p>
            <a:r>
              <a:rPr lang="kk-KZ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2700" u="sng" dirty="0" smtClean="0">
                <a:latin typeface="Times New Roman" pitchFamily="18" charset="0"/>
                <a:cs typeface="Times New Roman" pitchFamily="18" charset="0"/>
              </a:rPr>
              <a:t>Жазылым.  5</a:t>
            </a:r>
            <a:r>
              <a:rPr lang="kk-KZ" sz="2700" dirty="0" smtClean="0">
                <a:latin typeface="Times New Roman" pitchFamily="18" charset="0"/>
                <a:cs typeface="Times New Roman" pitchFamily="18" charset="0"/>
              </a:rPr>
              <a:t>-тапсырма 156-бет. (Дәптерге орындаймыз).</a:t>
            </a:r>
            <a:br>
              <a:rPr lang="kk-KZ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2700" i="1" dirty="0" smtClean="0">
                <a:latin typeface="Times New Roman" pitchFamily="18" charset="0"/>
                <a:cs typeface="Times New Roman" pitchFamily="18" charset="0"/>
              </a:rPr>
              <a:t> Дескриптор: </a:t>
            </a:r>
            <a:br>
              <a:rPr lang="kk-KZ" sz="27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2700" dirty="0" smtClean="0">
                <a:latin typeface="Times New Roman" pitchFamily="18" charset="0"/>
                <a:cs typeface="Times New Roman" pitchFamily="18" charset="0"/>
              </a:rPr>
              <a:t>- қажетті сөздерді пайдалану.</a:t>
            </a:r>
            <a:br>
              <a:rPr lang="kk-KZ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2700" dirty="0" smtClean="0">
                <a:latin typeface="Times New Roman" pitchFamily="18" charset="0"/>
                <a:cs typeface="Times New Roman" pitchFamily="18" charset="0"/>
              </a:rPr>
              <a:t>- сөйлемдердің баяндауышын  аяқтап жазу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357290" y="3357562"/>
            <a:ext cx="710534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Айтылым :    6- тапсырма. 156 бет.</a:t>
            </a:r>
            <a:r>
              <a:rPr lang="kk-KZ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kk-KZ" sz="2000" i="1" dirty="0" smtClean="0">
                <a:latin typeface="Times New Roman" pitchFamily="18" charset="0"/>
                <a:cs typeface="Times New Roman" pitchFamily="18" charset="0"/>
              </a:rPr>
              <a:t>Дескриптор: </a:t>
            </a:r>
            <a:br>
              <a:rPr lang="kk-KZ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- Берілген қазақша мата атауларымен танысып, өздерің білетін </a:t>
            </a:r>
          </a:p>
          <a:p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мата туралы  айтып беріңдер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3200" b="1" dirty="0" smtClean="0">
                <a:latin typeface="Times New Roman" pitchFamily="18" charset="0"/>
                <a:cs typeface="Times New Roman" pitchFamily="18" charset="0"/>
              </a:rPr>
              <a:t>Үйге тапсырма: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    “ Мен ұнататын  маталар” тақырыбында сапалық және қатыстық сын есімдерді пайдалана отырып, шағын эссе жазу.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Рефлексия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kk-KZ" dirty="0" smtClean="0"/>
              <a:t> Мен бүгін не білдім...</a:t>
            </a:r>
          </a:p>
          <a:p>
            <a:pPr>
              <a:buNone/>
            </a:pPr>
            <a:r>
              <a:rPr lang="kk-KZ" dirty="0" smtClean="0"/>
              <a:t>(2-3 сөйлеммен сипаттау). 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</TotalTime>
  <Words>121</Words>
  <Application>Microsoft Office PowerPoint</Application>
  <PresentationFormat>Экран (4:3)</PresentationFormat>
  <Paragraphs>31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Сабақтың тақырыбы:               “Мата туралы  не білеміз?”</vt:lpstr>
      <vt:lpstr>Сөздік жұмысы</vt:lpstr>
      <vt:lpstr> Оқылым. 1-тапсырма 154 -бет. 2-тапсырма  155 б Дескриптор:  - Берілген мәтінді оқу. - Мәтін  бойынша  сұраққа жауап беру. - Жоспар негізінде мәтінді мазмұндау. </vt:lpstr>
      <vt:lpstr> Жазылым.  5-тапсырма 156-бет. (Дәптерге орындаймыз).  Дескриптор:  - қажетті сөздерді пайдалану. - сөйлемдердің баяндауышын  аяқтап жазу.</vt:lpstr>
      <vt:lpstr>Үйге тапсырма: </vt:lpstr>
      <vt:lpstr>Рефлексия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Сабақтың тақырыбы:  “Қазақстандық өнертапқыштар”</dc:title>
  <dc:creator>USER</dc:creator>
  <cp:lastModifiedBy>Hp</cp:lastModifiedBy>
  <cp:revision>12</cp:revision>
  <dcterms:created xsi:type="dcterms:W3CDTF">2020-03-29T06:23:45Z</dcterms:created>
  <dcterms:modified xsi:type="dcterms:W3CDTF">2020-04-03T04:58:52Z</dcterms:modified>
</cp:coreProperties>
</file>